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72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1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5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48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59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64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34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60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18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32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A454-B744-46FE-9D2B-A50752AFB974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25A25-B876-4DD7-B1DF-BDAACA86D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29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0"/>
            <a:ext cx="480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42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</cp:revision>
  <dcterms:created xsi:type="dcterms:W3CDTF">2024-06-05T07:44:23Z</dcterms:created>
  <dcterms:modified xsi:type="dcterms:W3CDTF">2024-06-05T07:45:03Z</dcterms:modified>
</cp:coreProperties>
</file>